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7C4A1-A769-4F6D-A628-393F0D78B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5C3E6-1848-4ED3-AFB1-952C405DC8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295B1-CEDF-4E9B-8854-76B62F60F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5BD26-CAC9-4559-8A96-AE58C5AD1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00F2D-BF64-4B5C-AFED-0198CCD3F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2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C6737-55FE-49F5-8E59-0B1606D06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589012-C84A-431C-8F11-2E33DA7F4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08DC0-D744-4B87-A304-27BEDBBA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ECA01-7DCB-4102-82E1-CA40F9E3F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E1836-BBFD-420C-9103-D56297257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68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C59613-0508-4010-A114-D11A06FF3A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1198F9-F1EA-4FC9-A4D7-D169861D4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77153-89FE-428D-9409-186C0D5DE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CA85D-033C-447F-9094-57B5AB4D9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87F3B-5C10-48DB-875F-E5543E00B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92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1803B-D6A5-4041-9052-289E9E6DB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DBD2D-E3D7-4A3E-A7D7-24E695496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EC722-BCB9-41F2-84E2-6BAC7DB5B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CA827-631E-4C8A-B847-F311A9908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FB494-B049-4C04-9772-B147DEF89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93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C6FB4-82D7-4533-B0D2-018F68FEC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26A0E-D450-49D8-823F-280E98C46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143D3-7276-4EB8-A861-15CE1E86E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77A1F-A6DE-4B14-860B-E356B79A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CC1F8-AC3B-4315-AEEE-34D8D24E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29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F2269-9374-42EE-8160-E8C331CF4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A5E13-02B7-4D31-98E5-4CC045594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FE5ED-63E1-4AA5-9179-117F90A66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C29C4B-15F0-4582-BCE4-E1CAEB44F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F6CD7-65BA-496C-9682-0FBA51A4F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351B8-FA65-4CBA-8F21-BA9ADB0AF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40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50A9-6813-44E8-86F9-58ECBB657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55CBB-01EE-42E9-867E-17E461A6A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FF253-7C25-4809-A68F-10397CB60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61D2E6-F3BD-4F33-A2F8-BB6E1E17D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FEFA3-B62C-4E53-8F6A-E04F19E04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4B0033-4DE2-4EEA-ACD8-8EFFBD124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388AB5-F52A-4CBE-8208-97D74FB64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BB91BE-61AA-419E-B2E0-25C736638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48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361E-8391-4BE5-A529-68A02DEE8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B1A7D8-89E7-459B-896D-AF7F1490F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0D6921-92B2-4853-9397-BF1D37336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2DAE55-CEE0-498B-8F59-F1A618546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15B733-FCF0-4023-B29A-DAB46B493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46EFAC-D8EC-4D9B-A25B-774F8FBF4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97B741-BDB1-4136-B9C2-07826AF70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99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813FB-D935-4A45-9C06-10B5F09CF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C02BF-BB5D-4F13-9D50-AB32A6D40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CBB50-FAA3-4F2C-9E50-F9B12BE7E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C4056-16C9-49F2-9B14-A52810E61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90B6E-A216-403F-B90D-D5D4FDFF9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D9160-3042-49D2-B9C4-D6761FB9F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0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FE8D-8B7C-45CB-9EC0-087852F2D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5CB6C7-BF1D-4093-987D-5153B7383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C65947-A3AC-4FA0-AC29-0558751E1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22898-8C24-4267-A7FD-C611B298F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02A47-FAC5-4F29-9FB5-2508AA376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8F9E1A-1610-46E1-B209-37CA5C6AF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2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7FDDDB-BA83-4ACC-A3D3-DA2FC977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CDB4F-E23A-4CEE-8ABE-9F934A05A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66448-CBD9-4A27-9426-8E0A8C25B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8C9D6-F48C-45F3-84C4-307743DD15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C9411-07B0-443A-8ACA-28B9E2876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47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845147-954D-401C-9274-81875F38CC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580" y="444319"/>
            <a:ext cx="11151334" cy="629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5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Blair</dc:creator>
  <cp:lastModifiedBy>Martin Blair</cp:lastModifiedBy>
  <cp:revision>1</cp:revision>
  <dcterms:created xsi:type="dcterms:W3CDTF">2020-08-03T17:45:26Z</dcterms:created>
  <dcterms:modified xsi:type="dcterms:W3CDTF">2020-08-03T17:47:35Z</dcterms:modified>
</cp:coreProperties>
</file>