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C4A1-A769-4F6D-A628-393F0D78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5C3E6-1848-4ED3-AFB1-952C405D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95B1-CEDF-4E9B-8854-76B62F60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BD26-CAC9-4559-8A96-AE58C5A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0F2D-BF64-4B5C-AFED-0198CCD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6737-55FE-49F5-8E59-0B1606D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89012-C84A-431C-8F11-2E33DA7F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8DC0-D744-4B87-A304-27BEDBB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CA01-7DCB-4102-82E1-CA40F9E3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1836-BBFD-420C-9103-D5629725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9613-0508-4010-A114-D11A06FF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198F9-F1EA-4FC9-A4D7-D169861D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153-89FE-428D-9409-186C0D5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CA85D-033C-447F-9094-57B5AB4D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7F3B-5C10-48DB-875F-E5543E0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803B-D6A5-4041-9052-289E9E6D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BD2D-E3D7-4A3E-A7D7-24E69549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C722-BCB9-41F2-84E2-6BAC7DB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A827-631E-4C8A-B847-F311A99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B494-B049-4C04-9772-B147DEF8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6FB4-82D7-4533-B0D2-018F68FE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6A0E-D450-49D8-823F-280E98C4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43D3-7276-4EB8-A861-15CE1E8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7A1F-A6DE-4B14-860B-E356B79A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1F8-AC3B-4315-AEEE-34D8D24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269-9374-42EE-8160-E8C331CF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E13-02B7-4D31-98E5-4CC04559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E5ED-63E1-4AA5-9179-117F90A66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9C4B-15F0-4582-BCE4-E1CAEB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CD7-65BA-496C-9682-0FBA51A4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1B8-FA65-4CBA-8F21-BA9ADB0A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0A9-6813-44E8-86F9-58ECBB65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5CBB-01EE-42E9-867E-17E461A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F253-7C25-4809-A68F-10397CB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1D2E6-F3BD-4F33-A2F8-BB6E1E17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FEFA3-B62C-4E53-8F6A-E04F19E04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0033-4DE2-4EEA-ACD8-8EFFBD1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8AB5-F52A-4CBE-8208-97D74FB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B91BE-61AA-419E-B2E0-25C73663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361E-8391-4BE5-A529-68A02DEE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A7D8-89E7-459B-896D-AF7F1490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D6921-92B2-4853-9397-BF1D37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DAE55-CEE0-498B-8F59-F1A6185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5B733-FCF0-4023-B29A-DAB46B4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6EFAC-D8EC-4D9B-A25B-774F8FBF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7B741-BDB1-4136-B9C2-07826AF7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13FB-D935-4A45-9C06-10B5F09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2BF-BB5D-4F13-9D50-AB32A6D4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CBB50-FAA3-4F2C-9E50-F9B12BE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4056-16C9-49F2-9B14-A52810E6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0B6E-A216-403F-B90D-D5D4FDFF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9160-3042-49D2-B9C4-D6761FB9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FE8D-8B7C-45CB-9EC0-087852F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CB6C7-BF1D-4093-987D-5153B7383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5947-A3AC-4FA0-AC29-0558751E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2898-8C24-4267-A7FD-C611B29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02A47-FAC5-4F29-9FB5-2508AA3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9E1A-1610-46E1-B209-37CA5C6A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DDDB-BA83-4ACC-A3D3-DA2FC977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DB4F-E23A-4CEE-8ABE-9F934A05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66448-CBD9-4A27-9426-8E0A8C25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C9D6-F48C-45F3-84C4-307743DD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411-07B0-443A-8ACA-28B9E287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65101B7-9A76-462B-8D9D-0C81BCFE9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70" y="389606"/>
            <a:ext cx="11155680" cy="616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3</cp:revision>
  <dcterms:created xsi:type="dcterms:W3CDTF">2020-08-03T17:45:26Z</dcterms:created>
  <dcterms:modified xsi:type="dcterms:W3CDTF">2020-08-03T17:52:34Z</dcterms:modified>
</cp:coreProperties>
</file>