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F67FD-058A-420A-A6CE-CDE88CE29B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8877F6-90AE-4936-9E89-1F1D19E7F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584D7-99B7-4ED6-B953-CFDFA3832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91FEE-9BBE-454C-ACDA-51B0452C881D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569EE-D2A5-4341-80F7-89F9ACC10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CC0B7-C17E-4DDD-9E75-A04958E9D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66E3-73DD-49CC-81AA-422F4BBBC3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245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5E853-618D-4500-B4A1-EC9A6EF6F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4498C-AA29-4175-9F29-472342E58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16B16-D9F4-455F-89D4-890C5EEFD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91FEE-9BBE-454C-ACDA-51B0452C881D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2222E8-53C4-4142-B6BE-90CD951C5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7BACDD-E963-45C6-A731-87A2C67AB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66E3-73DD-49CC-81AA-422F4BBBC3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694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232BE4-0CFE-445D-8FBF-8B0C9146F1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9EF30D-51B6-4C2B-AB2C-2E1DC7449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DCD96-88E6-4613-8257-6D4E06A35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91FEE-9BBE-454C-ACDA-51B0452C881D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775B4-0127-4589-9E17-BDA3F66CC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752DF-AA74-4A81-981F-FD838F3DA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66E3-73DD-49CC-81AA-422F4BBBC3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206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0FF99-95FB-46F4-840B-252735AB6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E23BE-AA09-4E94-9B17-CF85971BB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51A11A-C793-41F2-89A1-F6AF17F65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91FEE-9BBE-454C-ACDA-51B0452C881D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653FB-F63F-415C-BD2C-092424A4F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76B70-22C7-425B-A9D9-6AA951FE1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66E3-73DD-49CC-81AA-422F4BBBC3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315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430FA-E24E-4852-AE77-D7AAFFAED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E130E-9B62-46BC-BC5C-6A7628DE2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BF6A8-5723-4A78-830C-420778512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91FEE-9BBE-454C-ACDA-51B0452C881D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D5A78-B9C6-4B16-9F57-33819444B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EA86C-C553-4C15-9A45-E125C77CC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66E3-73DD-49CC-81AA-422F4BBBC3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492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A1F05-D0F2-42D4-9D3E-03E26D729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3C736-F377-47EC-A871-4AF0DFD796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3F5AC8-A9A1-486D-B6BE-9C1CFE00B2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35B30-BE65-402E-B87E-8AE356E51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91FEE-9BBE-454C-ACDA-51B0452C881D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759122-DF43-4FE0-9F49-62D8D2897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453CCB-17B7-4670-87DA-D7C23FAEE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66E3-73DD-49CC-81AA-422F4BBBC3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088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5ABC2-C7BA-4625-B7D6-933E844ED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C9CF87-5F9D-4E60-8FE5-90AF53E13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41AE92-6277-4F18-A0DD-569EE67AEB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256332-DA6C-468C-BD57-5731AA3616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E79502-F16C-4CE4-9CED-2AAED2C387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286B86-A2F1-4D66-B857-84B0BD8B2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91FEE-9BBE-454C-ACDA-51B0452C881D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AAF63D-6DD7-4DA7-B3E2-E1EA29D1D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4715C3-0822-4999-9028-D8C68E6F1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66E3-73DD-49CC-81AA-422F4BBBC3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817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C5661-C646-44BE-A445-99EBEBFAC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0855B3-D0DF-4227-B182-586EEE96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91FEE-9BBE-454C-ACDA-51B0452C881D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7B93CC-CB82-489E-BFA0-EAA80D3BE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97E563-749D-4C77-97BD-D7C5642E8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66E3-73DD-49CC-81AA-422F4BBBC3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599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657A0C-BD67-4785-9615-D13042660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91FEE-9BBE-454C-ACDA-51B0452C881D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5C7C99-D564-4DCB-B186-7F7A35C6A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B749D0-90A3-4AD2-82C5-C2D4CE3D1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66E3-73DD-49CC-81AA-422F4BBBC3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786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3C9F0-F0E7-4882-AC74-E4DF12AFA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C4A13-2730-4900-947C-A336DB2F5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C3C0E6-B211-4BED-8702-65FCE5611F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61C3C1-5203-4E2A-A36D-B417FDA6F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91FEE-9BBE-454C-ACDA-51B0452C881D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05C170-B744-4BE9-98BC-E6C62C76C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953674-4977-4BF2-8DDF-B1916B769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66E3-73DD-49CC-81AA-422F4BBBC3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771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FC23D-4CBE-42B1-86E4-0F8B27FA7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1F257F-6FA6-461F-A4B5-47373FD912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DBCC97-CB6A-4712-9FC3-AE2E5D9E6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FB96A3-8FA8-49BB-8C07-2E4076DA4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91FEE-9BBE-454C-ACDA-51B0452C881D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80B3F3-542D-4DFE-9D82-7755B837E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D245DA-2FAA-4E80-833D-7D6A03D60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66E3-73DD-49CC-81AA-422F4BBBC3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26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B4A1D3-E48E-432E-AD2B-8DEB10411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D6D24B-BC1A-4DC9-B09D-AF1DB33791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9850C-80A4-43BA-A919-79A05CF2A1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91FEE-9BBE-454C-ACDA-51B0452C881D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F2E52-E6AA-4BAD-B72D-F19080005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AEBB0-DDC2-4198-A934-8FC2A168BA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066E3-73DD-49CC-81AA-422F4BBBC3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792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8AD9537-B3F9-410A-A4C5-B7960D85C2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34" y="200261"/>
            <a:ext cx="11352628" cy="6457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630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Blair</dc:creator>
  <cp:lastModifiedBy>Martin Blair</cp:lastModifiedBy>
  <cp:revision>1</cp:revision>
  <dcterms:created xsi:type="dcterms:W3CDTF">2020-12-10T13:15:23Z</dcterms:created>
  <dcterms:modified xsi:type="dcterms:W3CDTF">2020-12-10T13:16:53Z</dcterms:modified>
</cp:coreProperties>
</file>